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5EF443C-557F-D547-9C90-DC74D7E11A6C}" type="datetimeFigureOut">
              <a:rPr lang="en-US" smtClean="0"/>
              <a:t>9/2/12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44761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5EF443C-557F-D547-9C90-DC74D7E11A6C}" type="datetimeFigureOut">
              <a:rPr lang="en-US" smtClean="0"/>
              <a:t>9/2/12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316032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5EF443C-557F-D547-9C90-DC74D7E11A6C}" type="datetimeFigureOut">
              <a:rPr lang="en-US" smtClean="0"/>
              <a:t>9/2/12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291602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5EF443C-557F-D547-9C90-DC74D7E11A6C}" type="datetimeFigureOut">
              <a:rPr lang="en-US" smtClean="0"/>
              <a:t>9/2/12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242121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5EF443C-557F-D547-9C90-DC74D7E11A6C}" type="datetimeFigureOut">
              <a:rPr lang="en-US" smtClean="0"/>
              <a:t>9/2/12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2829316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5EF443C-557F-D547-9C90-DC74D7E11A6C}" type="datetimeFigureOut">
              <a:rPr lang="en-US" smtClean="0"/>
              <a:t>9/2/12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1973153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5EF443C-557F-D547-9C90-DC74D7E11A6C}" type="datetimeFigureOut">
              <a:rPr lang="en-US" smtClean="0"/>
              <a:t>9/2/12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307731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5EF443C-557F-D547-9C90-DC74D7E11A6C}" type="datetimeFigureOut">
              <a:rPr lang="en-US" smtClean="0"/>
              <a:t>9/2/12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255716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F443C-557F-D547-9C90-DC74D7E11A6C}" type="datetimeFigureOut">
              <a:rPr lang="en-US" smtClean="0"/>
              <a:t>9/2/12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310674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5EF443C-557F-D547-9C90-DC74D7E11A6C}" type="datetimeFigureOut">
              <a:rPr lang="en-US" smtClean="0"/>
              <a:t>9/2/12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85908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5EF443C-557F-D547-9C90-DC74D7E11A6C}" type="datetimeFigureOut">
              <a:rPr lang="en-US" smtClean="0"/>
              <a:t>9/2/12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ADC7A-E508-6246-B71D-D0CF73AC3BA8}" type="slidenum">
              <a:rPr lang="en-US" smtClean="0"/>
              <a:t>‹#›</a:t>
            </a:fld>
            <a:endParaRPr lang="en-US"/>
          </a:p>
        </p:txBody>
      </p:sp>
    </p:spTree>
    <p:extLst>
      <p:ext uri="{BB962C8B-B14F-4D97-AF65-F5344CB8AC3E}">
        <p14:creationId xmlns:p14="http://schemas.microsoft.com/office/powerpoint/2010/main" val="39826904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F443C-557F-D547-9C90-DC74D7E11A6C}" type="datetimeFigureOut">
              <a:rPr lang="en-US" smtClean="0"/>
              <a:t>9/2/12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ADC7A-E508-6246-B71D-D0CF73AC3BA8}" type="slidenum">
              <a:rPr lang="en-US" smtClean="0"/>
              <a:t>‹#›</a:t>
            </a:fld>
            <a:endParaRPr lang="en-US"/>
          </a:p>
        </p:txBody>
      </p:sp>
    </p:spTree>
    <p:extLst>
      <p:ext uri="{BB962C8B-B14F-4D97-AF65-F5344CB8AC3E}">
        <p14:creationId xmlns:p14="http://schemas.microsoft.com/office/powerpoint/2010/main" val="2226991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885" y="2130425"/>
            <a:ext cx="8478045" cy="1470025"/>
          </a:xfrm>
        </p:spPr>
        <p:txBody>
          <a:bodyPr/>
          <a:lstStyle/>
          <a:p>
            <a:r>
              <a:rPr lang="en-US" dirty="0" smtClean="0"/>
              <a:t>YALTA CONFERENCE – ACTIVITY 2</a:t>
            </a:r>
            <a:endParaRPr lang="en-US" dirty="0"/>
          </a:p>
        </p:txBody>
      </p:sp>
      <p:sp>
        <p:nvSpPr>
          <p:cNvPr id="3" name="Subtitle 2"/>
          <p:cNvSpPr>
            <a:spLocks noGrp="1"/>
          </p:cNvSpPr>
          <p:nvPr>
            <p:ph type="subTitle" idx="1"/>
          </p:nvPr>
        </p:nvSpPr>
        <p:spPr/>
        <p:txBody>
          <a:bodyPr/>
          <a:lstStyle/>
          <a:p>
            <a:r>
              <a:rPr lang="en-US" dirty="0" smtClean="0"/>
              <a:t>Sources</a:t>
            </a:r>
            <a:endParaRPr lang="en-US" dirty="0"/>
          </a:p>
        </p:txBody>
      </p:sp>
    </p:spTree>
    <p:extLst>
      <p:ext uri="{BB962C8B-B14F-4D97-AF65-F5344CB8AC3E}">
        <p14:creationId xmlns:p14="http://schemas.microsoft.com/office/powerpoint/2010/main" val="416561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9</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Source 9: The Soviet Foreign </a:t>
            </a:r>
            <a:r>
              <a:rPr lang="en-US" dirty="0"/>
              <a:t>M</a:t>
            </a:r>
            <a:r>
              <a:rPr lang="en-US" dirty="0" smtClean="0"/>
              <a:t>inister Molotov writing about Yalta.</a:t>
            </a:r>
          </a:p>
          <a:p>
            <a:pPr marL="0" indent="0">
              <a:buNone/>
            </a:pPr>
            <a:endParaRPr lang="en-US" dirty="0"/>
          </a:p>
          <a:p>
            <a:pPr marL="0" indent="0">
              <a:buNone/>
            </a:pPr>
            <a:r>
              <a:rPr lang="en-US" dirty="0" smtClean="0"/>
              <a:t>“One night Stalin stung Churchill when proposing a toast by reminding of his failures at Gallipoli in the First World War.</a:t>
            </a:r>
          </a:p>
          <a:p>
            <a:pPr marL="0" indent="0">
              <a:buNone/>
            </a:pPr>
            <a:endParaRPr lang="en-US" dirty="0"/>
          </a:p>
          <a:p>
            <a:pPr marL="0" indent="0">
              <a:buNone/>
            </a:pPr>
            <a:r>
              <a:rPr lang="en-US" dirty="0" smtClean="0"/>
              <a:t>“Another night Churchill declared (whilst slightly drunk) that he deserved a medal for teaching the Soviet army to fight so well through the intervention at Archangel.”</a:t>
            </a:r>
            <a:endParaRPr lang="en-US" dirty="0"/>
          </a:p>
          <a:p>
            <a:pPr marL="0" indent="0">
              <a:buNone/>
            </a:pPr>
            <a:endParaRPr lang="en-US" dirty="0"/>
          </a:p>
        </p:txBody>
      </p:sp>
    </p:spTree>
    <p:extLst>
      <p:ext uri="{BB962C8B-B14F-4D97-AF65-F5344CB8AC3E}">
        <p14:creationId xmlns:p14="http://schemas.microsoft.com/office/powerpoint/2010/main" val="166569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Source One</a:t>
            </a:r>
            <a:r>
              <a:rPr lang="en-US" dirty="0" smtClean="0"/>
              <a:t>: </a:t>
            </a:r>
            <a:r>
              <a:rPr lang="en-US" dirty="0"/>
              <a:t>Stalin speaking to a fellow Communist </a:t>
            </a:r>
            <a:r>
              <a:rPr lang="en-US" dirty="0" err="1"/>
              <a:t>Milovan</a:t>
            </a:r>
            <a:r>
              <a:rPr lang="en-US" dirty="0"/>
              <a:t> Djilas, in 1945. Djilas was a supporter of Stalin</a:t>
            </a:r>
            <a:r>
              <a:rPr lang="en-US" dirty="0" smtClean="0"/>
              <a:t>.</a:t>
            </a:r>
          </a:p>
          <a:p>
            <a:pPr marL="0" indent="0">
              <a:buNone/>
            </a:pPr>
            <a:endParaRPr lang="en-US" dirty="0"/>
          </a:p>
          <a:p>
            <a:pPr marL="0" indent="0">
              <a:buNone/>
            </a:pPr>
            <a:r>
              <a:rPr lang="en-US" dirty="0"/>
              <a:t>“Perhaps you think that just because we are the allies of the English we have forgotten who they are and who Churchill is. There’s nothing they like better than to trick their allies. During the First World War they constantly tricked the Russians and the French. And Churchill? Churchill is the kind of man who will pick your pocket of a kopeck! (A kopeck is a low value Soviet coin). And Roosevelt? Roosevelt is not like that. He dips in his hand only for bigger coins. But Churchill? He will do it for a kopeck.”</a:t>
            </a:r>
          </a:p>
        </p:txBody>
      </p:sp>
    </p:spTree>
    <p:extLst>
      <p:ext uri="{BB962C8B-B14F-4D97-AF65-F5344CB8AC3E}">
        <p14:creationId xmlns:p14="http://schemas.microsoft.com/office/powerpoint/2010/main" val="197766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Source Two</a:t>
            </a:r>
            <a:r>
              <a:rPr lang="en-US" dirty="0" smtClean="0"/>
              <a:t>: </a:t>
            </a:r>
            <a:r>
              <a:rPr lang="en-US" dirty="0" err="1"/>
              <a:t>Milovan</a:t>
            </a:r>
            <a:r>
              <a:rPr lang="en-US" dirty="0"/>
              <a:t> Djilas writing about Yalta in </a:t>
            </a:r>
            <a:r>
              <a:rPr lang="en-US" dirty="0" smtClean="0"/>
              <a:t>1948</a:t>
            </a:r>
          </a:p>
          <a:p>
            <a:pPr marL="0" indent="0">
              <a:buNone/>
            </a:pPr>
            <a:endParaRPr lang="en-US" dirty="0"/>
          </a:p>
          <a:p>
            <a:pPr marL="0" indent="0">
              <a:buNone/>
            </a:pPr>
            <a:r>
              <a:rPr lang="en-US" dirty="0"/>
              <a:t>“In the hallway (at Yalta) we stopped before a map of the world on which the Soviet Union was colored in red. Stalin waved his hand over the Soviet Union and exclaimed, “They (Roosevelt and Churchill) will never accept the idea that so great a space should be red, never, never!”</a:t>
            </a:r>
          </a:p>
        </p:txBody>
      </p:sp>
    </p:spTree>
    <p:extLst>
      <p:ext uri="{BB962C8B-B14F-4D97-AF65-F5344CB8AC3E}">
        <p14:creationId xmlns:p14="http://schemas.microsoft.com/office/powerpoint/2010/main" val="337811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Source Three</a:t>
            </a:r>
            <a:r>
              <a:rPr lang="en-US" dirty="0" smtClean="0"/>
              <a:t>: </a:t>
            </a:r>
            <a:r>
              <a:rPr lang="en-US" dirty="0"/>
              <a:t>Written by Soviet </a:t>
            </a:r>
            <a:r>
              <a:rPr lang="en-US" dirty="0" smtClean="0"/>
              <a:t>Historian</a:t>
            </a:r>
          </a:p>
          <a:p>
            <a:pPr marL="0" indent="0">
              <a:buNone/>
            </a:pPr>
            <a:endParaRPr lang="en-US" dirty="0"/>
          </a:p>
          <a:p>
            <a:pPr marL="0" indent="0">
              <a:buNone/>
            </a:pPr>
            <a:r>
              <a:rPr lang="en-US" dirty="0"/>
              <a:t>“Once Churchill asked Stalin to send him the music of the new Soviet Russian anthem so that it could be broadcast before the summary of the news from the Soviet German front. Stalin sent the words (as well) and expressed hope that Churchill will set about learning the new tune and whistling it to members of the Conservative Party. While Stalin behaved with relative discretion with Roosevelt, he continually teased Churchill throughout the war.</a:t>
            </a:r>
          </a:p>
        </p:txBody>
      </p:sp>
    </p:spTree>
    <p:extLst>
      <p:ext uri="{BB962C8B-B14F-4D97-AF65-F5344CB8AC3E}">
        <p14:creationId xmlns:p14="http://schemas.microsoft.com/office/powerpoint/2010/main" val="273019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4</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Source Four</a:t>
            </a:r>
            <a:r>
              <a:rPr lang="en-US" dirty="0" smtClean="0"/>
              <a:t>: </a:t>
            </a:r>
            <a:r>
              <a:rPr lang="en-US" dirty="0"/>
              <a:t>Churchill writing to Roosevelt shortly after the Yalta </a:t>
            </a:r>
            <a:r>
              <a:rPr lang="en-US" dirty="0" smtClean="0"/>
              <a:t>Conference</a:t>
            </a:r>
          </a:p>
          <a:p>
            <a:pPr marL="0" indent="0">
              <a:buNone/>
            </a:pPr>
            <a:endParaRPr lang="en-US" dirty="0"/>
          </a:p>
          <a:p>
            <a:pPr marL="0" indent="0">
              <a:buNone/>
            </a:pPr>
            <a:r>
              <a:rPr lang="en-US" dirty="0"/>
              <a:t>“The Soviet Union has become a danger to the free world. A new front must be created against her onward sweep. This front should be Far East as possible. A settlement must be reached on all major issues between West and East in Europe before the armies of democracy melt.”</a:t>
            </a:r>
          </a:p>
        </p:txBody>
      </p:sp>
    </p:spTree>
    <p:extLst>
      <p:ext uri="{BB962C8B-B14F-4D97-AF65-F5344CB8AC3E}">
        <p14:creationId xmlns:p14="http://schemas.microsoft.com/office/powerpoint/2010/main" val="299650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5</a:t>
            </a:r>
            <a:endParaRPr lang="en-US" dirty="0"/>
          </a:p>
        </p:txBody>
      </p:sp>
      <p:sp>
        <p:nvSpPr>
          <p:cNvPr id="3" name="Content Placeholder 2"/>
          <p:cNvSpPr>
            <a:spLocks noGrp="1"/>
          </p:cNvSpPr>
          <p:nvPr>
            <p:ph idx="1"/>
          </p:nvPr>
        </p:nvSpPr>
        <p:spPr/>
        <p:txBody>
          <a:bodyPr/>
          <a:lstStyle/>
          <a:p>
            <a:pPr marL="0" indent="0">
              <a:buNone/>
            </a:pPr>
            <a:r>
              <a:rPr lang="en-US" sz="2000" dirty="0"/>
              <a:t>Source Five: - A Soviet Cartoon. Churchill is shown with two flags, the first proclaiming that ‘Anglo-Saxons must rule the world’ and the other threatening an ‘Iron Curtain’</a:t>
            </a:r>
            <a:r>
              <a:rPr lang="en-US" sz="2000" dirty="0" smtClean="0"/>
              <a:t>.</a:t>
            </a:r>
          </a:p>
          <a:p>
            <a:pPr marL="0" indent="0">
              <a:buNone/>
            </a:pPr>
            <a:endParaRPr lang="en-US" dirty="0"/>
          </a:p>
          <a:p>
            <a:pPr marL="0" indent="0">
              <a:buNone/>
            </a:pPr>
            <a:endParaRPr lang="en-US" dirty="0"/>
          </a:p>
        </p:txBody>
      </p:sp>
      <p:pic>
        <p:nvPicPr>
          <p:cNvPr id="4" name="Picture 3" descr="Churchill-carto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3373" y="2309369"/>
            <a:ext cx="4402833" cy="4412341"/>
          </a:xfrm>
          <a:prstGeom prst="rect">
            <a:avLst/>
          </a:prstGeom>
        </p:spPr>
      </p:pic>
    </p:spTree>
    <p:extLst>
      <p:ext uri="{BB962C8B-B14F-4D97-AF65-F5344CB8AC3E}">
        <p14:creationId xmlns:p14="http://schemas.microsoft.com/office/powerpoint/2010/main" val="30428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6</a:t>
            </a:r>
            <a:endParaRPr lang="en-US" dirty="0"/>
          </a:p>
        </p:txBody>
      </p:sp>
      <p:sp>
        <p:nvSpPr>
          <p:cNvPr id="3" name="Content Placeholder 2"/>
          <p:cNvSpPr>
            <a:spLocks noGrp="1"/>
          </p:cNvSpPr>
          <p:nvPr>
            <p:ph idx="1"/>
          </p:nvPr>
        </p:nvSpPr>
        <p:spPr/>
        <p:txBody>
          <a:bodyPr/>
          <a:lstStyle/>
          <a:p>
            <a:pPr marL="0" indent="0">
              <a:buNone/>
            </a:pPr>
            <a:r>
              <a:rPr lang="en-US" dirty="0"/>
              <a:t>Source Six: - Written by Christopher </a:t>
            </a:r>
            <a:r>
              <a:rPr lang="en-US" dirty="0" err="1"/>
              <a:t>Cuplin</a:t>
            </a:r>
            <a:r>
              <a:rPr lang="en-US" dirty="0"/>
              <a:t> in a school textbook, The Modern World, </a:t>
            </a:r>
            <a:r>
              <a:rPr lang="en-US" dirty="0" smtClean="0"/>
              <a:t>1984</a:t>
            </a:r>
          </a:p>
          <a:p>
            <a:pPr marL="0" indent="0">
              <a:buNone/>
            </a:pPr>
            <a:endParaRPr lang="en-US" dirty="0"/>
          </a:p>
          <a:p>
            <a:pPr marL="0" indent="0">
              <a:buNone/>
            </a:pPr>
            <a:r>
              <a:rPr lang="en-US" dirty="0"/>
              <a:t>“(At Yalta) Churchill feared that Roosevelt was too pro-Russian. He pressed for a French zone to be added to the other three to add another anti-Russian voice to the armies of occupation.”</a:t>
            </a:r>
          </a:p>
        </p:txBody>
      </p:sp>
    </p:spTree>
    <p:extLst>
      <p:ext uri="{BB962C8B-B14F-4D97-AF65-F5344CB8AC3E}">
        <p14:creationId xmlns:p14="http://schemas.microsoft.com/office/powerpoint/2010/main" val="77617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7</a:t>
            </a:r>
            <a:endParaRPr lang="en-US" dirty="0"/>
          </a:p>
        </p:txBody>
      </p:sp>
      <p:sp>
        <p:nvSpPr>
          <p:cNvPr id="3" name="Content Placeholder 2"/>
          <p:cNvSpPr>
            <a:spLocks noGrp="1"/>
          </p:cNvSpPr>
          <p:nvPr>
            <p:ph idx="1"/>
          </p:nvPr>
        </p:nvSpPr>
        <p:spPr/>
        <p:txBody>
          <a:bodyPr/>
          <a:lstStyle/>
          <a:p>
            <a:pPr marL="0" indent="0">
              <a:buNone/>
            </a:pPr>
            <a:r>
              <a:rPr lang="en-US" dirty="0"/>
              <a:t>Source Seven</a:t>
            </a:r>
            <a:r>
              <a:rPr lang="en-US" dirty="0" smtClean="0"/>
              <a:t>: </a:t>
            </a:r>
            <a:r>
              <a:rPr lang="en-US" dirty="0" err="1"/>
              <a:t>Milovan</a:t>
            </a:r>
            <a:r>
              <a:rPr lang="en-US" dirty="0"/>
              <a:t> Djilas comments, in 1948 on Stalin’s assessment of </a:t>
            </a:r>
            <a:r>
              <a:rPr lang="en-US" dirty="0" smtClean="0"/>
              <a:t>Churchill</a:t>
            </a:r>
          </a:p>
          <a:p>
            <a:pPr marL="0" indent="0">
              <a:buNone/>
            </a:pPr>
            <a:endParaRPr lang="en-US" dirty="0"/>
          </a:p>
          <a:p>
            <a:pPr marL="0" indent="0">
              <a:buNone/>
            </a:pPr>
            <a:r>
              <a:rPr lang="en-US" dirty="0"/>
              <a:t>“One could see that Churchill had left a deep impression on the Soviet leaders as a farsighted and dangerous statesman – although they did not like him.”</a:t>
            </a:r>
          </a:p>
        </p:txBody>
      </p:sp>
    </p:spTree>
    <p:extLst>
      <p:ext uri="{BB962C8B-B14F-4D97-AF65-F5344CB8AC3E}">
        <p14:creationId xmlns:p14="http://schemas.microsoft.com/office/powerpoint/2010/main" val="83140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8</a:t>
            </a:r>
            <a:endParaRPr lang="en-US" dirty="0"/>
          </a:p>
        </p:txBody>
      </p:sp>
      <p:sp>
        <p:nvSpPr>
          <p:cNvPr id="3" name="Content Placeholder 2"/>
          <p:cNvSpPr>
            <a:spLocks noGrp="1"/>
          </p:cNvSpPr>
          <p:nvPr>
            <p:ph idx="1"/>
          </p:nvPr>
        </p:nvSpPr>
        <p:spPr/>
        <p:txBody>
          <a:bodyPr/>
          <a:lstStyle/>
          <a:p>
            <a:pPr marL="0" indent="0">
              <a:buNone/>
            </a:pPr>
            <a:r>
              <a:rPr lang="en-US" dirty="0"/>
              <a:t>Source Eight</a:t>
            </a:r>
            <a:r>
              <a:rPr lang="en-US" dirty="0" smtClean="0"/>
              <a:t>: </a:t>
            </a:r>
            <a:r>
              <a:rPr lang="en-US" dirty="0"/>
              <a:t>Written by historian Hugh Higgins in The Cold War, </a:t>
            </a:r>
            <a:r>
              <a:rPr lang="en-US" dirty="0" smtClean="0"/>
              <a:t>1974</a:t>
            </a:r>
          </a:p>
          <a:p>
            <a:pPr marL="0" indent="0">
              <a:buNone/>
            </a:pPr>
            <a:endParaRPr lang="en-US" dirty="0"/>
          </a:p>
          <a:p>
            <a:pPr marL="0" indent="0">
              <a:buNone/>
            </a:pPr>
            <a:r>
              <a:rPr lang="en-US" dirty="0"/>
              <a:t>“(In May 1945) Churchill ordered Montgomery to keep the German arms intact, in case they had to be used against the Russians.”</a:t>
            </a:r>
          </a:p>
        </p:txBody>
      </p:sp>
    </p:spTree>
    <p:extLst>
      <p:ext uri="{BB962C8B-B14F-4D97-AF65-F5344CB8AC3E}">
        <p14:creationId xmlns:p14="http://schemas.microsoft.com/office/powerpoint/2010/main" val="3739583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635</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YALTA CONFERENCE – ACTIVITY 2</vt:lpstr>
      <vt:lpstr>Source 1</vt:lpstr>
      <vt:lpstr>Source 2</vt:lpstr>
      <vt:lpstr>Source 3</vt:lpstr>
      <vt:lpstr>Source 4</vt:lpstr>
      <vt:lpstr>Source 5</vt:lpstr>
      <vt:lpstr>Source 6</vt:lpstr>
      <vt:lpstr>Source 7</vt:lpstr>
      <vt:lpstr>Source 8</vt:lpstr>
      <vt:lpstr>Source 9</vt:lpstr>
    </vt:vector>
  </TitlesOfParts>
  <Company>DCB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YALTA CONFERENCE – ACTIVITY 2</dc:title>
  <dc:creator>Enrico Miquiabas</dc:creator>
  <cp:lastModifiedBy>Enrico Miquiabas</cp:lastModifiedBy>
  <cp:revision>4</cp:revision>
  <dcterms:created xsi:type="dcterms:W3CDTF">2012-09-02T14:52:08Z</dcterms:created>
  <dcterms:modified xsi:type="dcterms:W3CDTF">2012-09-02T16:11:17Z</dcterms:modified>
</cp:coreProperties>
</file>